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8" r:id="rId10"/>
    <p:sldId id="267" r:id="rId11"/>
    <p:sldId id="266" r:id="rId12"/>
    <p:sldId id="271" r:id="rId13"/>
    <p:sldId id="272" r:id="rId14"/>
    <p:sldId id="269" r:id="rId15"/>
    <p:sldId id="273" r:id="rId16"/>
    <p:sldId id="275" r:id="rId17"/>
    <p:sldId id="264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Dcy;&amp;iecy;&amp;ncy;&amp;softcy; &amp;pcy;&amp;ocy;&amp;bcy;&amp;iecy;&amp;dcy;&amp;ycy; &amp;kcy;&amp;acy;&amp;rcy;&amp;tcy;&amp;icy;&amp;ncy;&amp;kcy;&amp;icy; &amp;rcy;&amp;acy;&amp;mcy;&amp;kcy;&amp;icy;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052736"/>
            <a:ext cx="457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b="1" i="1" dirty="0" smtClean="0"/>
              <a:t>посвященный </a:t>
            </a:r>
            <a:r>
              <a:rPr lang="ru-RU" b="1" i="1" dirty="0" smtClean="0"/>
              <a:t>Дню </a:t>
            </a:r>
            <a:r>
              <a:rPr lang="ru-RU" b="1" i="1" dirty="0" smtClean="0"/>
              <a:t>Победы </a:t>
            </a:r>
          </a:p>
          <a:p>
            <a:pPr algn="ctr"/>
            <a:r>
              <a:rPr lang="ru-RU" b="1" i="1" dirty="0" smtClean="0"/>
              <a:t>в Великой Отечественной войне </a:t>
            </a:r>
          </a:p>
          <a:p>
            <a:endParaRPr lang="ru-RU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132856"/>
            <a:ext cx="6259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«Отголоски войны»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766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«Детский сад «Сказка»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07707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Воспитатель </a:t>
            </a:r>
            <a:r>
              <a:rPr lang="ru-RU" b="1" i="1" dirty="0" err="1" smtClean="0"/>
              <a:t>Колгашкина</a:t>
            </a:r>
            <a:r>
              <a:rPr lang="ru-RU" b="1" i="1" dirty="0" smtClean="0"/>
              <a:t> М.Н.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&amp;YAcy;&amp;gcy;&amp;ocy;&amp;dcy;&amp;ncy;&amp;ycy; &amp;gcy;&amp;ocy;&amp;dcy;&amp;zhcy;&amp;icy; &amp;ucy;&amp;gcy;&amp;ocy;&amp;lcy;&amp;ocy;&amp;kcy;,&amp;pcy;&amp;ocy;&amp;scy;&amp;vcy;&amp;yacy;&amp;shchcy;&amp;iocy;&amp;ncy;&amp;ncy;&amp;ycy;&amp;jcy; 70-&amp;lcy;&amp;iecy;&amp;tcy;&amp;icy;&amp;yucy; &amp;pcy;&amp;ocy;&amp;bcy;&amp;iecy;&amp;dcy;&amp;ycy; &amp;Pcy;&amp;ocy;&amp;khcy;&amp;ucy;&amp;dcy;&amp;iecy;&amp;ncy;&amp;icy;&amp;iecy; - &amp;fcy;&amp;ocy;&amp;rcy;&amp;u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2543622" cy="1942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15362" name="Picture 2" descr="C:\Users\User\Desktop\мама\фото печать\IMG_35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4991661" cy="3743746"/>
          </a:xfrm>
          <a:prstGeom prst="rect">
            <a:avLst/>
          </a:prstGeom>
          <a:noFill/>
        </p:spPr>
      </p:pic>
      <p:pic>
        <p:nvPicPr>
          <p:cNvPr id="15364" name="Picture 4" descr="C:\Users\User\Desktop\мама\фото печать\IMG_3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3168352" cy="2376264"/>
          </a:xfrm>
          <a:prstGeom prst="rect">
            <a:avLst/>
          </a:prstGeom>
          <a:noFill/>
        </p:spPr>
      </p:pic>
      <p:pic>
        <p:nvPicPr>
          <p:cNvPr id="15365" name="Picture 5" descr="C:\Users\User\Desktop\мама\фото печать\IMG_3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89040"/>
            <a:ext cx="3240360" cy="24302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72200" y="1700808"/>
            <a:ext cx="234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Патриотический клуб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Святогор</a:t>
            </a:r>
            <a:r>
              <a:rPr lang="ru-RU" dirty="0" smtClean="0"/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ЭТАПЫ ПРОЕКТА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482453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 . Заключительный (май)</a:t>
            </a:r>
          </a:p>
          <a:p>
            <a:pPr>
              <a:buFontTx/>
              <a:buChar char="-"/>
            </a:pPr>
            <a:r>
              <a:rPr lang="ru-RU" dirty="0" smtClean="0"/>
              <a:t>Выставка военной детской литературы</a:t>
            </a:r>
          </a:p>
          <a:p>
            <a:pPr>
              <a:buFontTx/>
              <a:buChar char="-"/>
            </a:pPr>
            <a:r>
              <a:rPr lang="ru-RU" dirty="0" smtClean="0"/>
              <a:t>Выставка «Военная техника» (совместно с родителями)</a:t>
            </a:r>
          </a:p>
          <a:p>
            <a:pPr>
              <a:buFontTx/>
              <a:buChar char="-"/>
            </a:pPr>
            <a:r>
              <a:rPr lang="ru-RU" dirty="0" smtClean="0"/>
              <a:t>Выставка рисунков «Дети рисуют победу»</a:t>
            </a:r>
          </a:p>
          <a:p>
            <a:pPr>
              <a:buFontTx/>
              <a:buChar char="-"/>
            </a:pPr>
            <a:r>
              <a:rPr lang="ru-RU" b="1" dirty="0" smtClean="0"/>
              <a:t>Творческие рассказы детей о родных — участниках военных действий </a:t>
            </a:r>
          </a:p>
          <a:p>
            <a:pPr>
              <a:buFontTx/>
              <a:buChar char="-"/>
            </a:pPr>
            <a:r>
              <a:rPr lang="ru-RU" dirty="0" smtClean="0"/>
              <a:t>Презентация проекта на муниципальном семинаре	</a:t>
            </a:r>
          </a:p>
          <a:p>
            <a:endParaRPr lang="ru-RU" dirty="0" smtClean="0"/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Выставка военной детской литературы</a:t>
            </a:r>
          </a:p>
        </p:txBody>
      </p:sp>
      <p:pic>
        <p:nvPicPr>
          <p:cNvPr id="8" name="Picture 2" descr="F:\DCIM\182___11\IMG_45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Выставка «Военная техника» </a:t>
            </a:r>
            <a:br>
              <a:rPr lang="ru-RU" sz="3200" dirty="0" smtClean="0"/>
            </a:br>
            <a:r>
              <a:rPr lang="ru-RU" sz="3200" dirty="0" smtClean="0"/>
              <a:t>(совместно с родителями)</a:t>
            </a:r>
          </a:p>
        </p:txBody>
      </p:sp>
      <p:pic>
        <p:nvPicPr>
          <p:cNvPr id="27650" name="Picture 2" descr="F:\DCIM\182___11\IMG_45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116" b="15654"/>
          <a:stretch>
            <a:fillRect/>
          </a:stretch>
        </p:blipFill>
        <p:spPr bwMode="auto">
          <a:xfrm>
            <a:off x="2411760" y="4077072"/>
            <a:ext cx="4673493" cy="2636912"/>
          </a:xfrm>
          <a:prstGeom prst="rect">
            <a:avLst/>
          </a:prstGeom>
          <a:noFill/>
        </p:spPr>
      </p:pic>
      <p:pic>
        <p:nvPicPr>
          <p:cNvPr id="27651" name="Picture 3" descr="F:\DCIM\182___11\IMG_4525.JPG"/>
          <p:cNvPicPr>
            <a:picLocks noChangeAspect="1" noChangeArrowheads="1"/>
          </p:cNvPicPr>
          <p:nvPr/>
        </p:nvPicPr>
        <p:blipFill>
          <a:blip r:embed="rId4" cstate="print"/>
          <a:srcRect t="33300" b="9812"/>
          <a:stretch>
            <a:fillRect/>
          </a:stretch>
        </p:blipFill>
        <p:spPr bwMode="auto">
          <a:xfrm>
            <a:off x="1259632" y="1052736"/>
            <a:ext cx="6919640" cy="295232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Выставка рисунков «Дети рисуют победу»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F:\DCIM\183___12\IMG_45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389" r="4926" b="14923"/>
          <a:stretch>
            <a:fillRect/>
          </a:stretch>
        </p:blipFill>
        <p:spPr bwMode="auto">
          <a:xfrm>
            <a:off x="1179892" y="1484784"/>
            <a:ext cx="7280540" cy="36004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96136" y="1196752"/>
            <a:ext cx="3610744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Творческие </a:t>
            </a:r>
            <a:br>
              <a:rPr lang="ru-RU" sz="3200" b="1" dirty="0" smtClean="0"/>
            </a:br>
            <a:r>
              <a:rPr lang="ru-RU" sz="3200" b="1" dirty="0" smtClean="0"/>
              <a:t>рассказы детей </a:t>
            </a:r>
            <a:br>
              <a:rPr lang="ru-RU" sz="3200" b="1" dirty="0" smtClean="0"/>
            </a:br>
            <a:r>
              <a:rPr lang="ru-RU" sz="3200" b="1" dirty="0" smtClean="0"/>
              <a:t>о родных — участниках </a:t>
            </a:r>
            <a:br>
              <a:rPr lang="ru-RU" sz="3200" b="1" dirty="0" smtClean="0"/>
            </a:br>
            <a:r>
              <a:rPr lang="ru-RU" sz="3200" b="1" dirty="0" smtClean="0"/>
              <a:t>военных действий </a:t>
            </a:r>
          </a:p>
        </p:txBody>
      </p:sp>
      <p:pic>
        <p:nvPicPr>
          <p:cNvPr id="28674" name="Picture 2" descr="F:\DCIM\182___11\IMG_45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009" r="32101"/>
          <a:stretch>
            <a:fillRect/>
          </a:stretch>
        </p:blipFill>
        <p:spPr bwMode="auto">
          <a:xfrm>
            <a:off x="1043608" y="188640"/>
            <a:ext cx="2592288" cy="3542058"/>
          </a:xfrm>
          <a:prstGeom prst="rect">
            <a:avLst/>
          </a:prstGeom>
          <a:noFill/>
        </p:spPr>
      </p:pic>
      <p:pic>
        <p:nvPicPr>
          <p:cNvPr id="28675" name="Picture 3" descr="F:\DCIM\182___11\IMG_4530.JPG"/>
          <p:cNvPicPr>
            <a:picLocks noChangeAspect="1" noChangeArrowheads="1"/>
          </p:cNvPicPr>
          <p:nvPr/>
        </p:nvPicPr>
        <p:blipFill>
          <a:blip r:embed="rId4" cstate="print"/>
          <a:srcRect l="51812"/>
          <a:stretch>
            <a:fillRect/>
          </a:stretch>
        </p:blipFill>
        <p:spPr bwMode="auto">
          <a:xfrm>
            <a:off x="3635896" y="188640"/>
            <a:ext cx="2304256" cy="3528392"/>
          </a:xfrm>
          <a:prstGeom prst="rect">
            <a:avLst/>
          </a:prstGeom>
          <a:noFill/>
        </p:spPr>
      </p:pic>
      <p:pic>
        <p:nvPicPr>
          <p:cNvPr id="9" name="Содержимое 4" descr="Изображение 354.jpg"/>
          <p:cNvPicPr>
            <a:picLocks noChangeAspect="1"/>
          </p:cNvPicPr>
          <p:nvPr/>
        </p:nvPicPr>
        <p:blipFill>
          <a:blip r:embed="rId5" cstate="print"/>
          <a:srcRect l="8335" r="15256"/>
          <a:stretch>
            <a:fillRect/>
          </a:stretch>
        </p:blipFill>
        <p:spPr>
          <a:xfrm>
            <a:off x="3635895" y="3717032"/>
            <a:ext cx="3905003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705678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Как у маленького деревца, еле поднявшегося над землей,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Родине.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В.А. Сухомлинский</a:t>
            </a:r>
            <a:br>
              <a:rPr lang="ru-RU" sz="2700" dirty="0" smtClean="0">
                <a:solidFill>
                  <a:srgbClr val="C00000"/>
                </a:solidFill>
              </a:rPr>
            </a:b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 ДНЕМ ПОБЕДЫ!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13247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АКТУАЛЬНОСТЬ ПРОБЛЕМЫ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2020 </a:t>
            </a:r>
            <a:r>
              <a:rPr lang="ru-RU" dirty="0" smtClean="0"/>
              <a:t>году исполняется знаменательная дата – </a:t>
            </a:r>
            <a:r>
              <a:rPr lang="ru-RU" dirty="0" smtClean="0"/>
              <a:t>75-летие </a:t>
            </a:r>
            <a:r>
              <a:rPr lang="ru-RU" dirty="0" smtClean="0"/>
              <a:t>Победы в ВОВ. Создание проекта направлено на работу по воспитанию у дошкольников чувства гордости за свой народ, уважения к его свершениям и достойным страницам истории, предполагает привлечение детей и родителей к изучению об истории и судьбах своих родных, участвовавших в Великой Отечественной войне 1941-1945 годов и участию в мероприятиях по подготовке и празднованию </a:t>
            </a:r>
            <a:r>
              <a:rPr lang="ru-RU" dirty="0" smtClean="0"/>
              <a:t>75-летия </a:t>
            </a:r>
            <a:r>
              <a:rPr lang="ru-RU" dirty="0" smtClean="0"/>
              <a:t>Победы. </a:t>
            </a:r>
            <a:r>
              <a:rPr lang="ru-RU" b="1" dirty="0" smtClean="0"/>
              <a:t>Патриотическая направленность </a:t>
            </a:r>
            <a:r>
              <a:rPr lang="ru-RU" dirty="0" smtClean="0"/>
              <a:t>Проекта обеспечивает воспитание в детях патриотических чувств, любви к Родине, гордости за ее достижения, уверенности в том, что Россия - великая многонациональная страна с героическим прошлым и счастливым будущим. </a:t>
            </a:r>
            <a:r>
              <a:rPr lang="ru-RU" b="1" dirty="0" smtClean="0"/>
              <a:t>Нравственная направленность Проекта </a:t>
            </a:r>
            <a:r>
              <a:rPr lang="ru-RU" dirty="0" smtClean="0"/>
              <a:t>обеспечивает воспитание уважения к традиционным ценностям: любовь и уважение к старшим, заботливое отношение к пожилым людям; воспитание у детей стремления в своих поступках следовать положительному примеру. </a:t>
            </a:r>
            <a:endParaRPr lang="ru-RU" dirty="0"/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ЦЕЛЬ ПРОЕКТА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28800"/>
            <a:ext cx="7365504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Создать условия для формирования нравственно - патриотического воспитания детей  подготовительной группы посредством ознакомления с историческими событиями семей воспитанников и родного города.</a:t>
            </a:r>
          </a:p>
          <a:p>
            <a:endParaRPr lang="ru-RU" dirty="0" smtClean="0"/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ЗАДАЧИ ПРОЕКТА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95637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Обобщить и расширить знания детей о Великой Отечественной войне: героях войны, боевых наградах, о работе в тылу, о детях войны и др. </a:t>
            </a:r>
          </a:p>
          <a:p>
            <a:endParaRPr lang="ru-RU" sz="1400" dirty="0" smtClean="0"/>
          </a:p>
          <a:p>
            <a:r>
              <a:rPr lang="ru-RU" dirty="0" smtClean="0"/>
              <a:t>Способствовать взаимодействию с родителями в воспитании у дошкольников патриотических чувств</a:t>
            </a:r>
          </a:p>
          <a:p>
            <a:endParaRPr lang="ru-RU" sz="1600" dirty="0" smtClean="0"/>
          </a:p>
          <a:p>
            <a:r>
              <a:rPr lang="ru-RU" dirty="0" smtClean="0"/>
              <a:t>Сформировать у детей чувства исторической сопричастности к своему роду, восстановление утраченных связей между поколениями</a:t>
            </a:r>
          </a:p>
          <a:p>
            <a:endParaRPr lang="ru-RU" sz="1600" dirty="0" smtClean="0"/>
          </a:p>
          <a:p>
            <a:r>
              <a:rPr lang="ru-RU" dirty="0" smtClean="0"/>
              <a:t>Развивать патриотические чувства через художественную литературу, средствами музыкального и художественно-эстетического воспитания </a:t>
            </a:r>
          </a:p>
          <a:p>
            <a:endParaRPr lang="ru-RU" sz="1800" dirty="0" smtClean="0"/>
          </a:p>
          <a:p>
            <a:r>
              <a:rPr lang="ru-RU" dirty="0" smtClean="0"/>
              <a:t>Обогащать словарный запас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ТИП ПРОЕКТА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088" y="764704"/>
            <a:ext cx="8208912" cy="223224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Групповой </a:t>
            </a:r>
            <a:r>
              <a:rPr lang="ru-RU" dirty="0" smtClean="0"/>
              <a:t>(участники — дети, родители, воспитатели). </a:t>
            </a:r>
          </a:p>
          <a:p>
            <a:r>
              <a:rPr lang="ru-RU" b="1" dirty="0" smtClean="0"/>
              <a:t>Долгосрочный </a:t>
            </a:r>
            <a:r>
              <a:rPr lang="ru-RU" dirty="0" smtClean="0"/>
              <a:t>(январь 2015 г. - май 2015 г.)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3933056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Информационный</a:t>
            </a:r>
          </a:p>
          <a:p>
            <a:pPr>
              <a:buFontTx/>
              <a:buChar char="-"/>
            </a:pPr>
            <a:endParaRPr lang="ru-RU" sz="10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Творческий</a:t>
            </a:r>
            <a:endParaRPr lang="ru-RU" sz="32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 ПРОЕКТА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401245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ожидаемые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8028384" cy="489654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Понимание важности праздника – Дня Победы в жизни российского человека; </a:t>
            </a:r>
          </a:p>
          <a:p>
            <a:r>
              <a:rPr lang="ru-RU" dirty="0" smtClean="0"/>
              <a:t>сохранение интереса к истории своей страны, к великой Отечественной войне, осознанное проявление уважения к заслугам и подвигам участников Великой Отечественной войны; </a:t>
            </a:r>
          </a:p>
          <a:p>
            <a:r>
              <a:rPr lang="ru-RU" dirty="0" smtClean="0"/>
              <a:t>вовлечение родителей в педагогический процесс ДОУ, укрепление заинтересованности родителей в сотрудничестве с ДОУ, осознание родителями важности патриотического воспитания дошкольников.; </a:t>
            </a:r>
          </a:p>
          <a:p>
            <a:r>
              <a:rPr lang="ru-RU" dirty="0" smtClean="0"/>
              <a:t>повышение социальной компетентности дошкольников; </a:t>
            </a:r>
          </a:p>
          <a:p>
            <a:r>
              <a:rPr lang="ru-RU" dirty="0" smtClean="0"/>
              <a:t>оформление выставки детского творчества ко Дню Победы;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ЭТАПЫ ПРОЕКТА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43204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 . Подготовительный (январь-февраль)</a:t>
            </a:r>
          </a:p>
          <a:p>
            <a:pPr>
              <a:buFontTx/>
              <a:buChar char="-"/>
            </a:pPr>
            <a:r>
              <a:rPr lang="ru-RU" dirty="0" smtClean="0"/>
              <a:t>Сбор методического и наглядного (фото, видео) материала о ВОВ</a:t>
            </a:r>
          </a:p>
          <a:p>
            <a:pPr>
              <a:buFontTx/>
              <a:buChar char="-"/>
            </a:pPr>
            <a:r>
              <a:rPr lang="ru-RU" dirty="0" smtClean="0"/>
              <a:t>Привлечение родителей к данному проекту</a:t>
            </a:r>
          </a:p>
          <a:p>
            <a:pPr>
              <a:buFontTx/>
              <a:buChar char="-"/>
            </a:pPr>
            <a:r>
              <a:rPr lang="ru-RU" dirty="0" smtClean="0"/>
              <a:t>Разработка конспектов НОД и бесед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ЭТАПЫ ПРОЕКТА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956376" cy="5688632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lnSpc>
                <a:spcPct val="90000"/>
              </a:lnSpc>
              <a:buNone/>
            </a:pPr>
            <a:r>
              <a:rPr lang="ru-RU" sz="6000" b="1" dirty="0" smtClean="0"/>
              <a:t>2</a:t>
            </a:r>
            <a:r>
              <a:rPr lang="ru-RU" sz="6000" dirty="0" smtClean="0"/>
              <a:t> . </a:t>
            </a:r>
            <a:r>
              <a:rPr lang="ru-RU" sz="6000" spc="-100" dirty="0" smtClean="0"/>
              <a:t>Основной (март-апрель)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6000" spc="-100" dirty="0" smtClean="0"/>
              <a:t>Чтение детской литературы о войне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6000" spc="-100" dirty="0" smtClean="0"/>
              <a:t>Рассказы детей о своих прадедах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6000" spc="-100" dirty="0" smtClean="0"/>
              <a:t>Знакомство детей с историей названия улицы Братьев Ждановых в городе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6000" spc="-100" dirty="0" smtClean="0"/>
              <a:t>Экскурсии: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6000" spc="-100" dirty="0" smtClean="0"/>
              <a:t> Мемориал героям ВОВ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6000" spc="-100" dirty="0" smtClean="0"/>
              <a:t>Патриотический клуб «</a:t>
            </a:r>
            <a:r>
              <a:rPr lang="ru-RU" sz="6000" spc="-100" dirty="0" err="1" smtClean="0"/>
              <a:t>Святогор</a:t>
            </a:r>
            <a:r>
              <a:rPr lang="ru-RU" sz="6000" spc="-100" dirty="0" smtClean="0"/>
              <a:t>»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6000" spc="-100" dirty="0" smtClean="0"/>
              <a:t>Беседы, посвященные </a:t>
            </a:r>
            <a:r>
              <a:rPr lang="ru-RU" sz="6000" spc="-100" dirty="0" smtClean="0"/>
              <a:t>75-летию </a:t>
            </a:r>
            <a:r>
              <a:rPr lang="ru-RU" sz="6000" spc="-100" dirty="0" smtClean="0"/>
              <a:t>Победы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6000" spc="-100" dirty="0" smtClean="0"/>
              <a:t>Слушание военных песен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6000" spc="-100" dirty="0" smtClean="0"/>
              <a:t>Изготовление военной техники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6000" spc="-100" dirty="0" smtClean="0"/>
              <a:t>Участие в городских мероприятиях и мероприятиях ДОУ: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6000" spc="-100" dirty="0" smtClean="0"/>
              <a:t>Фестиваль патриотической песни «Солдатское братство»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6000" spc="-100" dirty="0" smtClean="0"/>
              <a:t>Фестиваль военной песни в ДОУ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6000" spc="-100" dirty="0" smtClean="0"/>
              <a:t>Городской конкурс рисунков и </a:t>
            </a:r>
            <a:r>
              <a:rPr lang="ru-RU" sz="6000" spc="-100" dirty="0" err="1" smtClean="0"/>
              <a:t>дпи</a:t>
            </a:r>
            <a:r>
              <a:rPr lang="ru-RU" sz="6000" spc="-100" dirty="0" smtClean="0"/>
              <a:t> «Салют Победы!»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Kcy;&amp;lcy;&amp;icy;&amp;pcy;&amp;acy;&amp;rcy;&amp;tcy; &amp;kcy; 23 &amp;fcy;&amp;iecy;&amp;vcy;&amp;rcy;&amp;acy;&amp;lcy;&amp;yacy; &amp;icy; 9 &amp;mcy;&amp;acy;&amp;yacy; - &amp;pcy;&amp;rcy;&amp;acy;&amp;zcy;&amp;dcy;&amp;ncy;&amp;icy;&amp;chcy;&amp;ncy;&amp;ycy;&amp;jcy; - &amp;Rcy;&amp;acy;&amp;scy;&amp;tcy;&amp;rcy;&amp;ocy;&amp;vcy;&amp;ycy;&amp;jcy; &amp;kcy;&amp;lcy;&amp;icy;&amp;pcy;&amp;acy;&amp;rcy;&amp;tcy; - &amp;Kcy;&amp;acy;&amp;tcy;&amp;acy;&amp;lcy;&amp;ocy;&amp;gcy; &amp;fcy;&amp;acy;&amp;jcy;&amp;lcy;&amp;ocy;&amp;vcy; - &amp;Pcy;&amp;rcy;&amp;iecy;&amp;kcy;&amp;rcy;&amp;acy;&amp;scy;&amp;ncy;&amp;ocy;&amp;iecy; &amp;mcy;&amp;gcy;&amp;ncy;&amp;ocy;&amp;v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 r="60311"/>
          <a:stretch>
            <a:fillRect/>
          </a:stretch>
        </p:blipFill>
        <p:spPr bwMode="auto">
          <a:xfrm>
            <a:off x="-252536" y="0"/>
            <a:ext cx="1584176" cy="6858000"/>
          </a:xfrm>
          <a:prstGeom prst="rect">
            <a:avLst/>
          </a:prstGeom>
          <a:noFill/>
        </p:spPr>
      </p:pic>
      <p:pic>
        <p:nvPicPr>
          <p:cNvPr id="16386" name="Picture 2" descr="http://ia124.mycdn.me/image?t=3&amp;bid=563199017168&amp;id=563199017168&amp;plc=WEB&amp;tkn=KNfCT-BD9otuSkKirq96_SZND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6632"/>
            <a:ext cx="4416491" cy="3312368"/>
          </a:xfrm>
          <a:prstGeom prst="rect">
            <a:avLst/>
          </a:prstGeom>
          <a:noFill/>
        </p:spPr>
      </p:pic>
      <p:pic>
        <p:nvPicPr>
          <p:cNvPr id="16388" name="Picture 4" descr="http://ia124.mycdn.me/image?t=3&amp;bid=563199016656&amp;id=563199016656&amp;plc=WEB&amp;tkn=2F48N3wruJVgRtfa3CitBaOJd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7911" y="2924944"/>
            <a:ext cx="4512501" cy="33843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4005064"/>
            <a:ext cx="245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Мемориал героям ВОВ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591" b="7447"/>
          <a:stretch/>
        </p:blipFill>
        <p:spPr>
          <a:xfrm>
            <a:off x="7452320" y="5373216"/>
            <a:ext cx="1656184" cy="144954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618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Презентация PowerPoint</vt:lpstr>
      <vt:lpstr> АКТУАЛЬНОСТЬ ПРОБЛЕМЫ </vt:lpstr>
      <vt:lpstr> ЦЕЛЬ ПРОЕКТА </vt:lpstr>
      <vt:lpstr> ЗАДАЧИ ПРОЕКТА </vt:lpstr>
      <vt:lpstr> ТИП ПРОЕКТА </vt:lpstr>
      <vt:lpstr> ожидаемые результаты</vt:lpstr>
      <vt:lpstr> ЭТАПЫ ПРОЕКТА </vt:lpstr>
      <vt:lpstr> ЭТАПЫ ПРОЕКТА </vt:lpstr>
      <vt:lpstr>Презентация PowerPoint</vt:lpstr>
      <vt:lpstr>Презентация PowerPoint</vt:lpstr>
      <vt:lpstr> ЭТАПЫ ПРОЕКТА </vt:lpstr>
      <vt:lpstr>Выставка военной детской литературы</vt:lpstr>
      <vt:lpstr>Выставка «Военная техника»  (совместно с родителями)</vt:lpstr>
      <vt:lpstr>Выставка рисунков «Дети рисуют победу» </vt:lpstr>
      <vt:lpstr>Творческие  рассказы детей  о родных — участниках  военных действий </vt:lpstr>
      <vt:lpstr> Как у маленького деревца, еле поднявшегося над землей,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Родине.   В.А. Сухомлинский </vt:lpstr>
      <vt:lpstr> С ДНЕМ ПОБЕДЫ!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Шефер Наталья</cp:lastModifiedBy>
  <cp:revision>20</cp:revision>
  <dcterms:created xsi:type="dcterms:W3CDTF">2015-05-12T06:32:29Z</dcterms:created>
  <dcterms:modified xsi:type="dcterms:W3CDTF">2020-01-22T07:32:14Z</dcterms:modified>
</cp:coreProperties>
</file>